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0" r:id="rId6"/>
    <p:sldId id="263" r:id="rId7"/>
    <p:sldId id="264" r:id="rId8"/>
    <p:sldId id="269" r:id="rId9"/>
    <p:sldId id="265" r:id="rId10"/>
    <p:sldId id="261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6063"/>
    <a:srgbClr val="775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lace" userId="f455ab06884d4394" providerId="LiveId" clId="{10D4BA0A-F041-4B15-8AB4-0751FEB78933}"/>
    <pc:docChg chg="undo custSel addSld modSld">
      <pc:chgData name="Steven Wallace" userId="f455ab06884d4394" providerId="LiveId" clId="{10D4BA0A-F041-4B15-8AB4-0751FEB78933}" dt="2018-03-23T20:35:33.134" v="2170" actId="478"/>
      <pc:docMkLst>
        <pc:docMk/>
      </pc:docMkLst>
      <pc:sldChg chg="addSp delSp modSp modTransition">
        <pc:chgData name="Steven Wallace" userId="f455ab06884d4394" providerId="LiveId" clId="{10D4BA0A-F041-4B15-8AB4-0751FEB78933}" dt="2018-03-21T22:28:32.807" v="2127" actId="1076"/>
        <pc:sldMkLst>
          <pc:docMk/>
          <pc:sldMk cId="3757680234" sldId="257"/>
        </pc:sldMkLst>
        <pc:spChg chg="del mod">
          <ac:chgData name="Steven Wallace" userId="f455ab06884d4394" providerId="LiveId" clId="{10D4BA0A-F041-4B15-8AB4-0751FEB78933}" dt="2018-03-20T23:17:18.014" v="1550" actId="478"/>
          <ac:spMkLst>
            <pc:docMk/>
            <pc:sldMk cId="3757680234" sldId="257"/>
            <ac:spMk id="2" creationId="{C97D49ED-7F36-4907-AC8E-A1742695BB71}"/>
          </ac:spMkLst>
        </pc:spChg>
        <pc:spChg chg="del">
          <ac:chgData name="Steven Wallace" userId="f455ab06884d4394" providerId="LiveId" clId="{10D4BA0A-F041-4B15-8AB4-0751FEB78933}" dt="2018-03-20T23:16:46.879" v="1542" actId="478"/>
          <ac:spMkLst>
            <pc:docMk/>
            <pc:sldMk cId="3757680234" sldId="257"/>
            <ac:spMk id="3" creationId="{51F3BDB6-4640-4776-A9C7-CCDA2BACDC6E}"/>
          </ac:spMkLst>
        </pc:spChg>
        <pc:spChg chg="add del">
          <ac:chgData name="Steven Wallace" userId="f455ab06884d4394" providerId="LiveId" clId="{10D4BA0A-F041-4B15-8AB4-0751FEB78933}" dt="2018-03-20T23:17:14.143" v="1548" actId="1076"/>
          <ac:spMkLst>
            <pc:docMk/>
            <pc:sldMk cId="3757680234" sldId="257"/>
            <ac:spMk id="4" creationId="{354B9BDE-C8EC-4425-A489-4132AFB16FD8}"/>
          </ac:spMkLst>
        </pc:spChg>
        <pc:picChg chg="add mod">
          <ac:chgData name="Steven Wallace" userId="f455ab06884d4394" providerId="LiveId" clId="{10D4BA0A-F041-4B15-8AB4-0751FEB78933}" dt="2018-03-21T22:28:32.807" v="2127" actId="1076"/>
          <ac:picMkLst>
            <pc:docMk/>
            <pc:sldMk cId="3757680234" sldId="257"/>
            <ac:picMk id="5" creationId="{26C7A435-C959-4CEE-B417-17DAD3171FD6}"/>
          </ac:picMkLst>
        </pc:picChg>
      </pc:sldChg>
      <pc:sldChg chg="addSp modSp add modTransition">
        <pc:chgData name="Steven Wallace" userId="f455ab06884d4394" providerId="LiveId" clId="{10D4BA0A-F041-4B15-8AB4-0751FEB78933}" dt="2018-03-21T20:18:08.293" v="1645" actId="20577"/>
        <pc:sldMkLst>
          <pc:docMk/>
          <pc:sldMk cId="1077865151" sldId="258"/>
        </pc:sldMkLst>
        <pc:spChg chg="mod">
          <ac:chgData name="Steven Wallace" userId="f455ab06884d4394" providerId="LiveId" clId="{10D4BA0A-F041-4B15-8AB4-0751FEB78933}" dt="2018-03-21T20:18:08.293" v="1645" actId="20577"/>
          <ac:spMkLst>
            <pc:docMk/>
            <pc:sldMk cId="1077865151" sldId="258"/>
            <ac:spMk id="2" creationId="{5E3A21DA-A15D-4C40-9E1D-EB5761DC17DF}"/>
          </ac:spMkLst>
        </pc:spChg>
        <pc:spChg chg="add mod">
          <ac:chgData name="Steven Wallace" userId="f455ab06884d4394" providerId="LiveId" clId="{10D4BA0A-F041-4B15-8AB4-0751FEB78933}" dt="2018-03-20T21:47:42.957" v="3" actId="1076"/>
          <ac:spMkLst>
            <pc:docMk/>
            <pc:sldMk cId="1077865151" sldId="258"/>
            <ac:spMk id="3" creationId="{B2D84592-29B4-47C7-A7A0-63F4455FFC73}"/>
          </ac:spMkLst>
        </pc:spChg>
        <pc:picChg chg="add mod">
          <ac:chgData name="Steven Wallace" userId="f455ab06884d4394" providerId="LiveId" clId="{10D4BA0A-F041-4B15-8AB4-0751FEB78933}" dt="2018-03-20T21:48:12.642" v="6" actId="1076"/>
          <ac:picMkLst>
            <pc:docMk/>
            <pc:sldMk cId="1077865151" sldId="258"/>
            <ac:picMk id="4" creationId="{0F4D0A7D-CC12-4113-B27D-8F0396C105D8}"/>
          </ac:picMkLst>
        </pc:picChg>
      </pc:sldChg>
      <pc:sldChg chg="addSp delSp modSp add modTransition delAnim modAnim">
        <pc:chgData name="Steven Wallace" userId="f455ab06884d4394" providerId="LiveId" clId="{10D4BA0A-F041-4B15-8AB4-0751FEB78933}" dt="2018-03-21T20:25:43.254" v="1670"/>
        <pc:sldMkLst>
          <pc:docMk/>
          <pc:sldMk cId="944715074" sldId="259"/>
        </pc:sldMkLst>
        <pc:spChg chg="mod">
          <ac:chgData name="Steven Wallace" userId="f455ab06884d4394" providerId="LiveId" clId="{10D4BA0A-F041-4B15-8AB4-0751FEB78933}" dt="2018-03-20T22:13:24.391" v="623"/>
          <ac:spMkLst>
            <pc:docMk/>
            <pc:sldMk cId="944715074" sldId="259"/>
            <ac:spMk id="2" creationId="{7884BFF9-65ED-4D45-ACD2-1BB62754CE61}"/>
          </ac:spMkLst>
        </pc:spChg>
        <pc:spChg chg="add del mod">
          <ac:chgData name="Steven Wallace" userId="f455ab06884d4394" providerId="LiveId" clId="{10D4BA0A-F041-4B15-8AB4-0751FEB78933}" dt="2018-03-20T22:04:18.103" v="585" actId="478"/>
          <ac:spMkLst>
            <pc:docMk/>
            <pc:sldMk cId="944715074" sldId="259"/>
            <ac:spMk id="3" creationId="{A2BDD63E-BDFD-41A1-A455-69B15C4A0681}"/>
          </ac:spMkLst>
        </pc:spChg>
        <pc:spChg chg="add del">
          <ac:chgData name="Steven Wallace" userId="f455ab06884d4394" providerId="LiveId" clId="{10D4BA0A-F041-4B15-8AB4-0751FEB78933}" dt="2018-03-20T22:04:12.897" v="583"/>
          <ac:spMkLst>
            <pc:docMk/>
            <pc:sldMk cId="944715074" sldId="259"/>
            <ac:spMk id="4" creationId="{5E4CF174-DBF6-41AE-BBA7-F9B53EAF142E}"/>
          </ac:spMkLst>
        </pc:spChg>
        <pc:spChg chg="add mod">
          <ac:chgData name="Steven Wallace" userId="f455ab06884d4394" providerId="LiveId" clId="{10D4BA0A-F041-4B15-8AB4-0751FEB78933}" dt="2018-03-20T22:27:29.402" v="697" actId="14100"/>
          <ac:spMkLst>
            <pc:docMk/>
            <pc:sldMk cId="944715074" sldId="259"/>
            <ac:spMk id="6" creationId="{349C9389-630B-4759-9527-B2E61B2EE0B6}"/>
          </ac:spMkLst>
        </pc:spChg>
        <pc:spChg chg="add del mod ord">
          <ac:chgData name="Steven Wallace" userId="f455ab06884d4394" providerId="LiveId" clId="{10D4BA0A-F041-4B15-8AB4-0751FEB78933}" dt="2018-03-20T22:25:41.372" v="682" actId="478"/>
          <ac:spMkLst>
            <pc:docMk/>
            <pc:sldMk cId="944715074" sldId="259"/>
            <ac:spMk id="7" creationId="{00B0C584-CB9A-4802-BB19-867B0043BE92}"/>
          </ac:spMkLst>
        </pc:spChg>
        <pc:spChg chg="add del mod ord">
          <ac:chgData name="Steven Wallace" userId="f455ab06884d4394" providerId="LiveId" clId="{10D4BA0A-F041-4B15-8AB4-0751FEB78933}" dt="2018-03-20T22:25:41.372" v="682" actId="478"/>
          <ac:spMkLst>
            <pc:docMk/>
            <pc:sldMk cId="944715074" sldId="259"/>
            <ac:spMk id="8" creationId="{71A70CE7-5237-4693-83AA-9C03A405CFB7}"/>
          </ac:spMkLst>
        </pc:spChg>
        <pc:spChg chg="add mod">
          <ac:chgData name="Steven Wallace" userId="f455ab06884d4394" providerId="LiveId" clId="{10D4BA0A-F041-4B15-8AB4-0751FEB78933}" dt="2018-03-20T22:43:39.277" v="751" actId="164"/>
          <ac:spMkLst>
            <pc:docMk/>
            <pc:sldMk cId="944715074" sldId="259"/>
            <ac:spMk id="13" creationId="{6AE04E19-F28A-4AFF-B4AA-F9A699B46043}"/>
          </ac:spMkLst>
        </pc:spChg>
        <pc:spChg chg="add mod">
          <ac:chgData name="Steven Wallace" userId="f455ab06884d4394" providerId="LiveId" clId="{10D4BA0A-F041-4B15-8AB4-0751FEB78933}" dt="2018-03-20T22:43:39.277" v="751" actId="164"/>
          <ac:spMkLst>
            <pc:docMk/>
            <pc:sldMk cId="944715074" sldId="259"/>
            <ac:spMk id="14" creationId="{5517B38F-E391-4423-B24F-EE42CD211A09}"/>
          </ac:spMkLst>
        </pc:spChg>
        <pc:grpChg chg="add mod">
          <ac:chgData name="Steven Wallace" userId="f455ab06884d4394" providerId="LiveId" clId="{10D4BA0A-F041-4B15-8AB4-0751FEB78933}" dt="2018-03-20T22:43:39.277" v="751" actId="164"/>
          <ac:grpSpMkLst>
            <pc:docMk/>
            <pc:sldMk cId="944715074" sldId="259"/>
            <ac:grpSpMk id="15" creationId="{DAE519FD-C222-452A-BB59-86D043193011}"/>
          </ac:grpSpMkLst>
        </pc:grpChg>
        <pc:picChg chg="add mod modCrop">
          <ac:chgData name="Steven Wallace" userId="f455ab06884d4394" providerId="LiveId" clId="{10D4BA0A-F041-4B15-8AB4-0751FEB78933}" dt="2018-03-20T23:21:11.010" v="1564" actId="732"/>
          <ac:picMkLst>
            <pc:docMk/>
            <pc:sldMk cId="944715074" sldId="259"/>
            <ac:picMk id="5" creationId="{377714CA-F7E9-4178-B6CA-D53AB8FBBCAD}"/>
          </ac:picMkLst>
        </pc:picChg>
        <pc:cxnChg chg="add mod">
          <ac:chgData name="Steven Wallace" userId="f455ab06884d4394" providerId="LiveId" clId="{10D4BA0A-F041-4B15-8AB4-0751FEB78933}" dt="2018-03-20T22:28:27.301" v="702" actId="13822"/>
          <ac:cxnSpMkLst>
            <pc:docMk/>
            <pc:sldMk cId="944715074" sldId="259"/>
            <ac:cxnSpMk id="10" creationId="{227A109A-948C-487E-A09D-54327496C32E}"/>
          </ac:cxnSpMkLst>
        </pc:cxnChg>
        <pc:cxnChg chg="add mod">
          <ac:chgData name="Steven Wallace" userId="f455ab06884d4394" providerId="LiveId" clId="{10D4BA0A-F041-4B15-8AB4-0751FEB78933}" dt="2018-03-20T22:30:18.843" v="709" actId="14100"/>
          <ac:cxnSpMkLst>
            <pc:docMk/>
            <pc:sldMk cId="944715074" sldId="259"/>
            <ac:cxnSpMk id="11" creationId="{ADAD6FD2-0E01-4A99-BA0A-2B136C9264E6}"/>
          </ac:cxnSpMkLst>
        </pc:cxnChg>
      </pc:sldChg>
      <pc:sldChg chg="addSp delSp modSp add modTransition modAnim">
        <pc:chgData name="Steven Wallace" userId="f455ab06884d4394" providerId="LiveId" clId="{10D4BA0A-F041-4B15-8AB4-0751FEB78933}" dt="2018-03-20T22:51:54.992" v="847"/>
        <pc:sldMkLst>
          <pc:docMk/>
          <pc:sldMk cId="3006875632" sldId="260"/>
        </pc:sldMkLst>
        <pc:spChg chg="mod">
          <ac:chgData name="Steven Wallace" userId="f455ab06884d4394" providerId="LiveId" clId="{10D4BA0A-F041-4B15-8AB4-0751FEB78933}" dt="2018-03-20T22:13:51.223" v="626" actId="20577"/>
          <ac:spMkLst>
            <pc:docMk/>
            <pc:sldMk cId="3006875632" sldId="260"/>
            <ac:spMk id="2" creationId="{7884BFF9-65ED-4D45-ACD2-1BB62754CE61}"/>
          </ac:spMkLst>
        </pc:spChg>
        <pc:spChg chg="add">
          <ac:chgData name="Steven Wallace" userId="f455ab06884d4394" providerId="LiveId" clId="{10D4BA0A-F041-4B15-8AB4-0751FEB78933}" dt="2018-03-20T22:27:45.806" v="698"/>
          <ac:spMkLst>
            <pc:docMk/>
            <pc:sldMk cId="3006875632" sldId="260"/>
            <ac:spMk id="6" creationId="{BB2E0C25-F15F-466F-80B2-C0B3025240E2}"/>
          </ac:spMkLst>
        </pc:spChg>
        <pc:picChg chg="add">
          <ac:chgData name="Steven Wallace" userId="f455ab06884d4394" providerId="LiveId" clId="{10D4BA0A-F041-4B15-8AB4-0751FEB78933}" dt="2018-03-20T22:26:30.374" v="688"/>
          <ac:picMkLst>
            <pc:docMk/>
            <pc:sldMk cId="3006875632" sldId="260"/>
            <ac:picMk id="4" creationId="{F93E6F04-5804-461B-A264-EF3F5889430C}"/>
          </ac:picMkLst>
        </pc:picChg>
        <pc:picChg chg="del">
          <ac:chgData name="Steven Wallace" userId="f455ab06884d4394" providerId="LiveId" clId="{10D4BA0A-F041-4B15-8AB4-0751FEB78933}" dt="2018-03-20T22:26:29.146" v="687" actId="478"/>
          <ac:picMkLst>
            <pc:docMk/>
            <pc:sldMk cId="3006875632" sldId="260"/>
            <ac:picMk id="5" creationId="{377714CA-F7E9-4178-B6CA-D53AB8FBBCAD}"/>
          </ac:picMkLst>
        </pc:picChg>
        <pc:cxnChg chg="add mod">
          <ac:chgData name="Steven Wallace" userId="f455ab06884d4394" providerId="LiveId" clId="{10D4BA0A-F041-4B15-8AB4-0751FEB78933}" dt="2018-03-20T22:31:44.614" v="715" actId="14100"/>
          <ac:cxnSpMkLst>
            <pc:docMk/>
            <pc:sldMk cId="3006875632" sldId="260"/>
            <ac:cxnSpMk id="7" creationId="{CAE83E45-20D0-4102-AE94-EEF8A3118850}"/>
          </ac:cxnSpMkLst>
        </pc:cxnChg>
      </pc:sldChg>
      <pc:sldChg chg="addSp delSp modSp add modAnim">
        <pc:chgData name="Steven Wallace" userId="f455ab06884d4394" providerId="LiveId" clId="{10D4BA0A-F041-4B15-8AB4-0751FEB78933}" dt="2018-03-20T22:33:25.838" v="720"/>
        <pc:sldMkLst>
          <pc:docMk/>
          <pc:sldMk cId="1665603913" sldId="261"/>
        </pc:sldMkLst>
        <pc:spChg chg="add">
          <ac:chgData name="Steven Wallace" userId="f455ab06884d4394" providerId="LiveId" clId="{10D4BA0A-F041-4B15-8AB4-0751FEB78933}" dt="2018-03-20T22:27:55.263" v="700"/>
          <ac:spMkLst>
            <pc:docMk/>
            <pc:sldMk cId="1665603913" sldId="261"/>
            <ac:spMk id="6" creationId="{DF9A37BB-B869-4BDE-9786-0B25F046AB4B}"/>
          </ac:spMkLst>
        </pc:spChg>
        <pc:picChg chg="add">
          <ac:chgData name="Steven Wallace" userId="f455ab06884d4394" providerId="LiveId" clId="{10D4BA0A-F041-4B15-8AB4-0751FEB78933}" dt="2018-03-20T22:26:43.638" v="691"/>
          <ac:picMkLst>
            <pc:docMk/>
            <pc:sldMk cId="1665603913" sldId="261"/>
            <ac:picMk id="4" creationId="{18B90118-EBAB-42F4-A571-45FB9847EFE2}"/>
          </ac:picMkLst>
        </pc:picChg>
        <pc:picChg chg="del">
          <ac:chgData name="Steven Wallace" userId="f455ab06884d4394" providerId="LiveId" clId="{10D4BA0A-F041-4B15-8AB4-0751FEB78933}" dt="2018-03-20T22:26:42.593" v="690" actId="478"/>
          <ac:picMkLst>
            <pc:docMk/>
            <pc:sldMk cId="1665603913" sldId="261"/>
            <ac:picMk id="5" creationId="{377714CA-F7E9-4178-B6CA-D53AB8FBBCAD}"/>
          </ac:picMkLst>
        </pc:picChg>
        <pc:cxnChg chg="add mod">
          <ac:chgData name="Steven Wallace" userId="f455ab06884d4394" providerId="LiveId" clId="{10D4BA0A-F041-4B15-8AB4-0751FEB78933}" dt="2018-03-20T22:32:13.966" v="719" actId="14100"/>
          <ac:cxnSpMkLst>
            <pc:docMk/>
            <pc:sldMk cId="1665603913" sldId="261"/>
            <ac:cxnSpMk id="7" creationId="{74E4CC70-6AB9-48AB-9F49-363CEA087453}"/>
          </ac:cxnSpMkLst>
        </pc:cxnChg>
      </pc:sldChg>
      <pc:sldChg chg="addSp delSp modSp add modTransition setBg modAnim">
        <pc:chgData name="Steven Wallace" userId="f455ab06884d4394" providerId="LiveId" clId="{10D4BA0A-F041-4B15-8AB4-0751FEB78933}" dt="2018-03-21T22:29:36.294" v="2133"/>
        <pc:sldMkLst>
          <pc:docMk/>
          <pc:sldMk cId="1935610133" sldId="262"/>
        </pc:sldMkLst>
        <pc:spChg chg="del">
          <ac:chgData name="Steven Wallace" userId="f455ab06884d4394" providerId="LiveId" clId="{10D4BA0A-F041-4B15-8AB4-0751FEB78933}" dt="2018-03-20T22:44:41.656" v="755" actId="403"/>
          <ac:spMkLst>
            <pc:docMk/>
            <pc:sldMk cId="1935610133" sldId="262"/>
            <ac:spMk id="2" creationId="{67117FC7-E3DA-4E98-A0B7-1E41F5D365A2}"/>
          </ac:spMkLst>
        </pc:spChg>
        <pc:spChg chg="add mod">
          <ac:chgData name="Steven Wallace" userId="f455ab06884d4394" providerId="LiveId" clId="{10D4BA0A-F041-4B15-8AB4-0751FEB78933}" dt="2018-03-20T22:50:29.520" v="817" actId="120"/>
          <ac:spMkLst>
            <pc:docMk/>
            <pc:sldMk cId="1935610133" sldId="262"/>
            <ac:spMk id="3" creationId="{AFAC878C-5DDE-43EC-969E-B1201605B43D}"/>
          </ac:spMkLst>
        </pc:spChg>
        <pc:spChg chg="add mod">
          <ac:chgData name="Steven Wallace" userId="f455ab06884d4394" providerId="LiveId" clId="{10D4BA0A-F041-4B15-8AB4-0751FEB78933}" dt="2018-03-20T22:45:29.241" v="801" actId="1076"/>
          <ac:spMkLst>
            <pc:docMk/>
            <pc:sldMk cId="1935610133" sldId="262"/>
            <ac:spMk id="4" creationId="{336470E7-D206-4084-A0FA-9AAD43FAB2D0}"/>
          </ac:spMkLst>
        </pc:spChg>
        <pc:spChg chg="add mod">
          <ac:chgData name="Steven Wallace" userId="f455ab06884d4394" providerId="LiveId" clId="{10D4BA0A-F041-4B15-8AB4-0751FEB78933}" dt="2018-03-20T22:51:38.846" v="846" actId="403"/>
          <ac:spMkLst>
            <pc:docMk/>
            <pc:sldMk cId="1935610133" sldId="262"/>
            <ac:spMk id="7" creationId="{99103930-7D8C-4363-8F8E-1B839F28A8F3}"/>
          </ac:spMkLst>
        </pc:spChg>
        <pc:cxnChg chg="add mod">
          <ac:chgData name="Steven Wallace" userId="f455ab06884d4394" providerId="LiveId" clId="{10D4BA0A-F041-4B15-8AB4-0751FEB78933}" dt="2018-03-20T22:47:46.365" v="810" actId="13822"/>
          <ac:cxnSpMkLst>
            <pc:docMk/>
            <pc:sldMk cId="1935610133" sldId="262"/>
            <ac:cxnSpMk id="6" creationId="{9FD06158-EA95-4C58-983D-5D2898FBC4B8}"/>
          </ac:cxnSpMkLst>
        </pc:cxnChg>
      </pc:sldChg>
      <pc:sldChg chg="addSp modSp modAnim">
        <pc:chgData name="Steven Wallace" userId="f455ab06884d4394" providerId="LiveId" clId="{10D4BA0A-F041-4B15-8AB4-0751FEB78933}" dt="2018-03-20T23:19:05.135" v="1552"/>
        <pc:sldMkLst>
          <pc:docMk/>
          <pc:sldMk cId="3149755952" sldId="263"/>
        </pc:sldMkLst>
        <pc:spChg chg="mod">
          <ac:chgData name="Steven Wallace" userId="f455ab06884d4394" providerId="LiveId" clId="{10D4BA0A-F041-4B15-8AB4-0751FEB78933}" dt="2018-03-20T22:53:40.852" v="862" actId="20577"/>
          <ac:spMkLst>
            <pc:docMk/>
            <pc:sldMk cId="3149755952" sldId="263"/>
            <ac:spMk id="3" creationId="{AFAC878C-5DDE-43EC-969E-B1201605B43D}"/>
          </ac:spMkLst>
        </pc:spChg>
        <pc:spChg chg="mod">
          <ac:chgData name="Steven Wallace" userId="f455ab06884d4394" providerId="LiveId" clId="{10D4BA0A-F041-4B15-8AB4-0751FEB78933}" dt="2018-03-20T22:53:15.154" v="856" actId="20577"/>
          <ac:spMkLst>
            <pc:docMk/>
            <pc:sldMk cId="3149755952" sldId="263"/>
            <ac:spMk id="4" creationId="{336470E7-D206-4084-A0FA-9AAD43FAB2D0}"/>
          </ac:spMkLst>
        </pc:spChg>
        <pc:spChg chg="mod">
          <ac:chgData name="Steven Wallace" userId="f455ab06884d4394" providerId="LiveId" clId="{10D4BA0A-F041-4B15-8AB4-0751FEB78933}" dt="2018-03-20T22:54:17.722" v="883" actId="20577"/>
          <ac:spMkLst>
            <pc:docMk/>
            <pc:sldMk cId="3149755952" sldId="263"/>
            <ac:spMk id="7" creationId="{99103930-7D8C-4363-8F8E-1B839F28A8F3}"/>
          </ac:spMkLst>
        </pc:spChg>
        <pc:cxnChg chg="mod">
          <ac:chgData name="Steven Wallace" userId="f455ab06884d4394" providerId="LiveId" clId="{10D4BA0A-F041-4B15-8AB4-0751FEB78933}" dt="2018-03-20T22:54:02.992" v="872" actId="1076"/>
          <ac:cxnSpMkLst>
            <pc:docMk/>
            <pc:sldMk cId="3149755952" sldId="263"/>
            <ac:cxnSpMk id="6" creationId="{9FD06158-EA95-4C58-983D-5D2898FBC4B8}"/>
          </ac:cxnSpMkLst>
        </pc:cxnChg>
        <pc:cxnChg chg="add mod">
          <ac:chgData name="Steven Wallace" userId="f455ab06884d4394" providerId="LiveId" clId="{10D4BA0A-F041-4B15-8AB4-0751FEB78933}" dt="2018-03-20T22:54:38.793" v="886" actId="14100"/>
          <ac:cxnSpMkLst>
            <pc:docMk/>
            <pc:sldMk cId="3149755952" sldId="263"/>
            <ac:cxnSpMk id="8" creationId="{D6A93AB9-F93E-420B-B129-6B39C314B2BC}"/>
          </ac:cxnSpMkLst>
        </pc:cxnChg>
      </pc:sldChg>
      <pc:sldChg chg="addSp delSp modSp add modTransition">
        <pc:chgData name="Steven Wallace" userId="f455ab06884d4394" providerId="LiveId" clId="{10D4BA0A-F041-4B15-8AB4-0751FEB78933}" dt="2018-03-21T21:48:28.505" v="1707" actId="1076"/>
        <pc:sldMkLst>
          <pc:docMk/>
          <pc:sldMk cId="2075251874" sldId="264"/>
        </pc:sldMkLst>
        <pc:spChg chg="del">
          <ac:chgData name="Steven Wallace" userId="f455ab06884d4394" providerId="LiveId" clId="{10D4BA0A-F041-4B15-8AB4-0751FEB78933}" dt="2018-03-20T22:54:49.885" v="888" actId="1076"/>
          <ac:spMkLst>
            <pc:docMk/>
            <pc:sldMk cId="2075251874" sldId="264"/>
            <ac:spMk id="2" creationId="{6E7165F0-EA0F-4CC4-A3C0-7437BCE12C8A}"/>
          </ac:spMkLst>
        </pc:spChg>
        <pc:spChg chg="add mod">
          <ac:chgData name="Steven Wallace" userId="f455ab06884d4394" providerId="LiveId" clId="{10D4BA0A-F041-4B15-8AB4-0751FEB78933}" dt="2018-03-20T23:01:48.825" v="1127" actId="1076"/>
          <ac:spMkLst>
            <pc:docMk/>
            <pc:sldMk cId="2075251874" sldId="264"/>
            <ac:spMk id="3" creationId="{81A69DB5-84B6-40A1-995F-28ACE90B8051}"/>
          </ac:spMkLst>
        </pc:spChg>
        <pc:spChg chg="add mod">
          <ac:chgData name="Steven Wallace" userId="f455ab06884d4394" providerId="LiveId" clId="{10D4BA0A-F041-4B15-8AB4-0751FEB78933}" dt="2018-03-21T21:48:28.505" v="1707" actId="1076"/>
          <ac:spMkLst>
            <pc:docMk/>
            <pc:sldMk cId="2075251874" sldId="264"/>
            <ac:spMk id="4" creationId="{BF1FD474-7321-4548-81C6-D1D2F913108F}"/>
          </ac:spMkLst>
        </pc:spChg>
        <pc:spChg chg="add del mod">
          <ac:chgData name="Steven Wallace" userId="f455ab06884d4394" providerId="LiveId" clId="{10D4BA0A-F041-4B15-8AB4-0751FEB78933}" dt="2018-03-21T21:45:31.831" v="1672" actId="478"/>
          <ac:spMkLst>
            <pc:docMk/>
            <pc:sldMk cId="2075251874" sldId="264"/>
            <ac:spMk id="5" creationId="{39E542BF-821B-4B1D-99A3-269E570E6BA5}"/>
          </ac:spMkLst>
        </pc:spChg>
        <pc:spChg chg="add del mod">
          <ac:chgData name="Steven Wallace" userId="f455ab06884d4394" providerId="LiveId" clId="{10D4BA0A-F041-4B15-8AB4-0751FEB78933}" dt="2018-03-21T21:48:17.057" v="1706" actId="478"/>
          <ac:spMkLst>
            <pc:docMk/>
            <pc:sldMk cId="2075251874" sldId="264"/>
            <ac:spMk id="6" creationId="{515B0914-03F4-4688-879D-3196F8DC6A5D}"/>
          </ac:spMkLst>
        </pc:spChg>
        <pc:spChg chg="add del mod">
          <ac:chgData name="Steven Wallace" userId="f455ab06884d4394" providerId="LiveId" clId="{10D4BA0A-F041-4B15-8AB4-0751FEB78933}" dt="2018-03-21T21:45:32.995" v="1673" actId="478"/>
          <ac:spMkLst>
            <pc:docMk/>
            <pc:sldMk cId="2075251874" sldId="264"/>
            <ac:spMk id="7" creationId="{70A002F8-B859-45BC-BE79-B7DB2D935A94}"/>
          </ac:spMkLst>
        </pc:spChg>
        <pc:spChg chg="add mod">
          <ac:chgData name="Steven Wallace" userId="f455ab06884d4394" providerId="LiveId" clId="{10D4BA0A-F041-4B15-8AB4-0751FEB78933}" dt="2018-03-21T21:48:28.505" v="1707" actId="1076"/>
          <ac:spMkLst>
            <pc:docMk/>
            <pc:sldMk cId="2075251874" sldId="264"/>
            <ac:spMk id="8" creationId="{D20F3B23-23A0-4588-A523-C31BA54C60B2}"/>
          </ac:spMkLst>
        </pc:spChg>
        <pc:spChg chg="add del mod">
          <ac:chgData name="Steven Wallace" userId="f455ab06884d4394" providerId="LiveId" clId="{10D4BA0A-F041-4B15-8AB4-0751FEB78933}" dt="2018-03-20T23:01:13.914" v="1121" actId="478"/>
          <ac:spMkLst>
            <pc:docMk/>
            <pc:sldMk cId="2075251874" sldId="264"/>
            <ac:spMk id="8" creationId="{4AD79DD7-4EBB-47EF-85A2-47E93949B2BC}"/>
          </ac:spMkLst>
        </pc:spChg>
        <pc:spChg chg="add del">
          <ac:chgData name="Steven Wallace" userId="f455ab06884d4394" providerId="LiveId" clId="{10D4BA0A-F041-4B15-8AB4-0751FEB78933}" dt="2018-03-20T23:01:09.735" v="1119" actId="1076"/>
          <ac:spMkLst>
            <pc:docMk/>
            <pc:sldMk cId="2075251874" sldId="264"/>
            <ac:spMk id="9" creationId="{EB86EB50-E352-46C7-8275-800004216DF0}"/>
          </ac:spMkLst>
        </pc:spChg>
        <pc:picChg chg="add mod">
          <ac:chgData name="Steven Wallace" userId="f455ab06884d4394" providerId="LiveId" clId="{10D4BA0A-F041-4B15-8AB4-0751FEB78933}" dt="2018-03-20T23:01:19.362" v="1122" actId="1076"/>
          <ac:picMkLst>
            <pc:docMk/>
            <pc:sldMk cId="2075251874" sldId="264"/>
            <ac:picMk id="10" creationId="{F5D8C192-BB1D-4452-8665-EA553DB079AB}"/>
          </ac:picMkLst>
        </pc:picChg>
      </pc:sldChg>
      <pc:sldChg chg="addSp modSp add modTransition modAnim">
        <pc:chgData name="Steven Wallace" userId="f455ab06884d4394" providerId="LiveId" clId="{10D4BA0A-F041-4B15-8AB4-0751FEB78933}" dt="2018-03-21T22:31:57.312" v="2147"/>
        <pc:sldMkLst>
          <pc:docMk/>
          <pc:sldMk cId="1239502361" sldId="265"/>
        </pc:sldMkLst>
        <pc:spChg chg="mod">
          <ac:chgData name="Steven Wallace" userId="f455ab06884d4394" providerId="LiveId" clId="{10D4BA0A-F041-4B15-8AB4-0751FEB78933}" dt="2018-03-21T22:04:45.831" v="2095" actId="14838"/>
          <ac:spMkLst>
            <pc:docMk/>
            <pc:sldMk cId="1239502361" sldId="265"/>
            <ac:spMk id="2" creationId="{6902686D-55D2-40FA-B925-E76945DD4305}"/>
          </ac:spMkLst>
        </pc:spChg>
        <pc:spChg chg="add mod">
          <ac:chgData name="Steven Wallace" userId="f455ab06884d4394" providerId="LiveId" clId="{10D4BA0A-F041-4B15-8AB4-0751FEB78933}" dt="2018-03-21T22:07:57.764" v="2109" actId="6559"/>
          <ac:spMkLst>
            <pc:docMk/>
            <pc:sldMk cId="1239502361" sldId="265"/>
            <ac:spMk id="3" creationId="{C52960F3-E38B-426A-B31B-C2C60D944032}"/>
          </ac:spMkLst>
        </pc:spChg>
      </pc:sldChg>
      <pc:sldChg chg="addSp delSp modSp add modTransition delAnim modAnim">
        <pc:chgData name="Steven Wallace" userId="f455ab06884d4394" providerId="LiveId" clId="{10D4BA0A-F041-4B15-8AB4-0751FEB78933}" dt="2018-03-20T23:22:47.647" v="1567"/>
        <pc:sldMkLst>
          <pc:docMk/>
          <pc:sldMk cId="3736686872" sldId="266"/>
        </pc:sldMkLst>
        <pc:spChg chg="mod">
          <ac:chgData name="Steven Wallace" userId="f455ab06884d4394" providerId="LiveId" clId="{10D4BA0A-F041-4B15-8AB4-0751FEB78933}" dt="2018-03-20T23:05:50.505" v="1251" actId="14100"/>
          <ac:spMkLst>
            <pc:docMk/>
            <pc:sldMk cId="3736686872" sldId="266"/>
            <ac:spMk id="2" creationId="{7884BFF9-65ED-4D45-ACD2-1BB62754CE61}"/>
          </ac:spMkLst>
        </pc:spChg>
        <pc:spChg chg="add mod">
          <ac:chgData name="Steven Wallace" userId="f455ab06884d4394" providerId="LiveId" clId="{10D4BA0A-F041-4B15-8AB4-0751FEB78933}" dt="2018-03-20T23:08:05.952" v="1307" actId="14838"/>
          <ac:spMkLst>
            <pc:docMk/>
            <pc:sldMk cId="3736686872" sldId="266"/>
            <ac:spMk id="3" creationId="{395E6AE2-54AB-42E0-8682-79E34BB719DE}"/>
          </ac:spMkLst>
        </pc:spChg>
        <pc:spChg chg="add mod">
          <ac:chgData name="Steven Wallace" userId="f455ab06884d4394" providerId="LiveId" clId="{10D4BA0A-F041-4B15-8AB4-0751FEB78933}" dt="2018-03-20T23:11:09.844" v="1356" actId="1076"/>
          <ac:spMkLst>
            <pc:docMk/>
            <pc:sldMk cId="3736686872" sldId="266"/>
            <ac:spMk id="5" creationId="{9DA7BA0F-0238-4B28-9679-4D0C38269F1B}"/>
          </ac:spMkLst>
        </pc:spChg>
        <pc:spChg chg="del mod">
          <ac:chgData name="Steven Wallace" userId="f455ab06884d4394" providerId="LiveId" clId="{10D4BA0A-F041-4B15-8AB4-0751FEB78933}" dt="2018-03-20T23:05:17.841" v="1245" actId="478"/>
          <ac:spMkLst>
            <pc:docMk/>
            <pc:sldMk cId="3736686872" sldId="266"/>
            <ac:spMk id="6" creationId="{DF9A37BB-B869-4BDE-9786-0B25F046AB4B}"/>
          </ac:spMkLst>
        </pc:spChg>
        <pc:picChg chg="del">
          <ac:chgData name="Steven Wallace" userId="f455ab06884d4394" providerId="LiveId" clId="{10D4BA0A-F041-4B15-8AB4-0751FEB78933}" dt="2018-03-20T23:05:14.778" v="1243" actId="478"/>
          <ac:picMkLst>
            <pc:docMk/>
            <pc:sldMk cId="3736686872" sldId="266"/>
            <ac:picMk id="4" creationId="{18B90118-EBAB-42F4-A571-45FB9847EFE2}"/>
          </ac:picMkLst>
        </pc:picChg>
        <pc:cxnChg chg="del">
          <ac:chgData name="Steven Wallace" userId="f455ab06884d4394" providerId="LiveId" clId="{10D4BA0A-F041-4B15-8AB4-0751FEB78933}" dt="2018-03-20T23:05:19.411" v="1246" actId="478"/>
          <ac:cxnSpMkLst>
            <pc:docMk/>
            <pc:sldMk cId="3736686872" sldId="266"/>
            <ac:cxnSpMk id="7" creationId="{74E4CC70-6AB9-48AB-9F49-363CEA087453}"/>
          </ac:cxnSpMkLst>
        </pc:cxnChg>
      </pc:sldChg>
      <pc:sldChg chg="delSp modSp modTransition delAnim modAnim">
        <pc:chgData name="Steven Wallace" userId="f455ab06884d4394" providerId="LiveId" clId="{10D4BA0A-F041-4B15-8AB4-0751FEB78933}" dt="2018-03-21T22:32:29.628" v="2153"/>
        <pc:sldMkLst>
          <pc:docMk/>
          <pc:sldMk cId="3615593178" sldId="267"/>
        </pc:sldMkLst>
        <pc:spChg chg="mod">
          <ac:chgData name="Steven Wallace" userId="f455ab06884d4394" providerId="LiveId" clId="{10D4BA0A-F041-4B15-8AB4-0751FEB78933}" dt="2018-03-20T23:13:16.682" v="1475" actId="20577"/>
          <ac:spMkLst>
            <pc:docMk/>
            <pc:sldMk cId="3615593178" sldId="267"/>
            <ac:spMk id="3" creationId="{AFAC878C-5DDE-43EC-969E-B1201605B43D}"/>
          </ac:spMkLst>
        </pc:spChg>
        <pc:spChg chg="mod">
          <ac:chgData name="Steven Wallace" userId="f455ab06884d4394" providerId="LiveId" clId="{10D4BA0A-F041-4B15-8AB4-0751FEB78933}" dt="2018-03-20T23:12:05.979" v="1372" actId="20577"/>
          <ac:spMkLst>
            <pc:docMk/>
            <pc:sldMk cId="3615593178" sldId="267"/>
            <ac:spMk id="4" creationId="{336470E7-D206-4084-A0FA-9AAD43FAB2D0}"/>
          </ac:spMkLst>
        </pc:spChg>
        <pc:spChg chg="del">
          <ac:chgData name="Steven Wallace" userId="f455ab06884d4394" providerId="LiveId" clId="{10D4BA0A-F041-4B15-8AB4-0751FEB78933}" dt="2018-03-20T23:12:18.163" v="1375" actId="478"/>
          <ac:spMkLst>
            <pc:docMk/>
            <pc:sldMk cId="3615593178" sldId="267"/>
            <ac:spMk id="7" creationId="{99103930-7D8C-4363-8F8E-1B839F28A8F3}"/>
          </ac:spMkLst>
        </pc:spChg>
        <pc:cxnChg chg="del">
          <ac:chgData name="Steven Wallace" userId="f455ab06884d4394" providerId="LiveId" clId="{10D4BA0A-F041-4B15-8AB4-0751FEB78933}" dt="2018-03-20T23:12:10.822" v="1373" actId="478"/>
          <ac:cxnSpMkLst>
            <pc:docMk/>
            <pc:sldMk cId="3615593178" sldId="267"/>
            <ac:cxnSpMk id="6" creationId="{9FD06158-EA95-4C58-983D-5D2898FBC4B8}"/>
          </ac:cxnSpMkLst>
        </pc:cxnChg>
        <pc:cxnChg chg="del">
          <ac:chgData name="Steven Wallace" userId="f455ab06884d4394" providerId="LiveId" clId="{10D4BA0A-F041-4B15-8AB4-0751FEB78933}" dt="2018-03-20T23:12:12.729" v="1374" actId="478"/>
          <ac:cxnSpMkLst>
            <pc:docMk/>
            <pc:sldMk cId="3615593178" sldId="267"/>
            <ac:cxnSpMk id="8" creationId="{D6A93AB9-F93E-420B-B129-6B39C314B2BC}"/>
          </ac:cxnSpMkLst>
        </pc:cxnChg>
      </pc:sldChg>
      <pc:sldChg chg="addSp delSp modSp add modTransition">
        <pc:chgData name="Steven Wallace" userId="f455ab06884d4394" providerId="LiveId" clId="{10D4BA0A-F041-4B15-8AB4-0751FEB78933}" dt="2018-03-21T22:32:54.119" v="2160"/>
        <pc:sldMkLst>
          <pc:docMk/>
          <pc:sldMk cId="1884903739" sldId="268"/>
        </pc:sldMkLst>
        <pc:spChg chg="del">
          <ac:chgData name="Steven Wallace" userId="f455ab06884d4394" providerId="LiveId" clId="{10D4BA0A-F041-4B15-8AB4-0751FEB78933}" dt="2018-03-20T23:14:36.729" v="1480"/>
          <ac:spMkLst>
            <pc:docMk/>
            <pc:sldMk cId="1884903739" sldId="268"/>
            <ac:spMk id="2" creationId="{6E127F40-6060-487D-8382-FDE9502C5022}"/>
          </ac:spMkLst>
        </pc:spChg>
        <pc:spChg chg="add mod">
          <ac:chgData name="Steven Wallace" userId="f455ab06884d4394" providerId="LiveId" clId="{10D4BA0A-F041-4B15-8AB4-0751FEB78933}" dt="2018-03-20T23:16:14.680" v="1540" actId="27636"/>
          <ac:spMkLst>
            <pc:docMk/>
            <pc:sldMk cId="1884903739" sldId="268"/>
            <ac:spMk id="3" creationId="{75EE2F57-3FD3-4EDE-BDC1-73BBBEDCD439}"/>
          </ac:spMkLst>
        </pc:spChg>
      </pc:sldChg>
      <pc:sldChg chg="delSp modSp add modTransition modAnim">
        <pc:chgData name="Steven Wallace" userId="f455ab06884d4394" providerId="LiveId" clId="{10D4BA0A-F041-4B15-8AB4-0751FEB78933}" dt="2018-03-21T22:31:03.559" v="2144" actId="20577"/>
        <pc:sldMkLst>
          <pc:docMk/>
          <pc:sldMk cId="1742922322" sldId="269"/>
        </pc:sldMkLst>
        <pc:spChg chg="mod">
          <ac:chgData name="Steven Wallace" userId="f455ab06884d4394" providerId="LiveId" clId="{10D4BA0A-F041-4B15-8AB4-0751FEB78933}" dt="2018-03-21T22:02:42.894" v="2058" actId="14100"/>
          <ac:spMkLst>
            <pc:docMk/>
            <pc:sldMk cId="1742922322" sldId="269"/>
            <ac:spMk id="3" creationId="{81A69DB5-84B6-40A1-995F-28ACE90B8051}"/>
          </ac:spMkLst>
        </pc:spChg>
        <pc:spChg chg="del">
          <ac:chgData name="Steven Wallace" userId="f455ab06884d4394" providerId="LiveId" clId="{10D4BA0A-F041-4B15-8AB4-0751FEB78933}" dt="2018-03-21T21:47:07.553" v="1704" actId="478"/>
          <ac:spMkLst>
            <pc:docMk/>
            <pc:sldMk cId="1742922322" sldId="269"/>
            <ac:spMk id="4" creationId="{BF1FD474-7321-4548-81C6-D1D2F913108F}"/>
          </ac:spMkLst>
        </pc:spChg>
        <pc:spChg chg="del">
          <ac:chgData name="Steven Wallace" userId="f455ab06884d4394" providerId="LiveId" clId="{10D4BA0A-F041-4B15-8AB4-0751FEB78933}" dt="2018-03-21T21:48:55.758" v="1709" actId="478"/>
          <ac:spMkLst>
            <pc:docMk/>
            <pc:sldMk cId="1742922322" sldId="269"/>
            <ac:spMk id="5" creationId="{39E542BF-821B-4B1D-99A3-269E570E6BA5}"/>
          </ac:spMkLst>
        </pc:spChg>
        <pc:spChg chg="del">
          <ac:chgData name="Steven Wallace" userId="f455ab06884d4394" providerId="LiveId" clId="{10D4BA0A-F041-4B15-8AB4-0751FEB78933}" dt="2018-03-21T21:48:53.199" v="1708" actId="478"/>
          <ac:spMkLst>
            <pc:docMk/>
            <pc:sldMk cId="1742922322" sldId="269"/>
            <ac:spMk id="6" creationId="{515B0914-03F4-4688-879D-3196F8DC6A5D}"/>
          </ac:spMkLst>
        </pc:spChg>
        <pc:spChg chg="mod">
          <ac:chgData name="Steven Wallace" userId="f455ab06884d4394" providerId="LiveId" clId="{10D4BA0A-F041-4B15-8AB4-0751FEB78933}" dt="2018-03-21T22:31:03.559" v="2144" actId="20577"/>
          <ac:spMkLst>
            <pc:docMk/>
            <pc:sldMk cId="1742922322" sldId="269"/>
            <ac:spMk id="7" creationId="{70A002F8-B859-45BC-BE79-B7DB2D935A94}"/>
          </ac:spMkLst>
        </pc:spChg>
      </pc:sldChg>
      <pc:sldChg chg="delSp modTransition modAnim">
        <pc:chgData name="Steven Wallace" userId="f455ab06884d4394" providerId="LiveId" clId="{10D4BA0A-F041-4B15-8AB4-0751FEB78933}" dt="2018-03-23T20:35:33.134" v="2170" actId="478"/>
        <pc:sldMkLst>
          <pc:docMk/>
          <pc:sldMk cId="2684875572" sldId="270"/>
        </pc:sldMkLst>
        <pc:cxnChg chg="del">
          <ac:chgData name="Steven Wallace" userId="f455ab06884d4394" providerId="LiveId" clId="{10D4BA0A-F041-4B15-8AB4-0751FEB78933}" dt="2018-03-23T20:35:33.134" v="2170" actId="478"/>
          <ac:cxnSpMkLst>
            <pc:docMk/>
            <pc:sldMk cId="2684875572" sldId="270"/>
            <ac:cxnSpMk id="7" creationId="{74E4CC70-6AB9-48AB-9F49-363CEA08745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A87B47A-E735-4746-B726-EC13CC795E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2300" y="1551270"/>
            <a:ext cx="5267400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3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471717"/>
            <a:ext cx="11176000" cy="410028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98762C-E5A8-4A80-9109-AD72497C44EB}"/>
              </a:ext>
            </a:extLst>
          </p:cNvPr>
          <p:cNvGrpSpPr/>
          <p:nvPr userDrawn="1"/>
        </p:nvGrpSpPr>
        <p:grpSpPr>
          <a:xfrm>
            <a:off x="4169338" y="4581462"/>
            <a:ext cx="3848655" cy="2220263"/>
            <a:chOff x="3258207" y="3580597"/>
            <a:chExt cx="2624083" cy="137619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D927E61-40B5-4D1F-8733-02742DE3C744}"/>
                </a:ext>
              </a:extLst>
            </p:cNvPr>
            <p:cNvSpPr/>
            <p:nvPr userDrawn="1"/>
          </p:nvSpPr>
          <p:spPr>
            <a:xfrm>
              <a:off x="3258207" y="3580597"/>
              <a:ext cx="2624083" cy="13417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5D8779-C57C-4226-B718-39BFCEC2BF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606876" y="3580597"/>
              <a:ext cx="1930248" cy="1376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556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alphaModFix amt="82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trans="26000" grainSize="33"/>
                    </a14:imgEffect>
                  </a14:imgLayer>
                </a14:imgProps>
              </a:ext>
            </a:extLst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471717"/>
            <a:ext cx="11176000" cy="4100284"/>
          </a:xfrm>
        </p:spPr>
        <p:txBody>
          <a:bodyPr anchor="ctr"/>
          <a:lstStyle>
            <a:lvl1pPr algn="ctr">
              <a:defRPr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B97687-E973-47CF-B74A-ECB5D5500236}"/>
              </a:ext>
            </a:extLst>
          </p:cNvPr>
          <p:cNvGrpSpPr/>
          <p:nvPr userDrawn="1"/>
        </p:nvGrpSpPr>
        <p:grpSpPr>
          <a:xfrm>
            <a:off x="4344277" y="4774130"/>
            <a:ext cx="3498777" cy="1834927"/>
            <a:chOff x="3258207" y="3580597"/>
            <a:chExt cx="2624083" cy="137619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F502A67-F524-48FE-B1D6-2E0DB8649037}"/>
                </a:ext>
              </a:extLst>
            </p:cNvPr>
            <p:cNvSpPr/>
            <p:nvPr userDrawn="1"/>
          </p:nvSpPr>
          <p:spPr>
            <a:xfrm>
              <a:off x="3258207" y="3580597"/>
              <a:ext cx="2624083" cy="13417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C463A70-8B9B-4CFE-B56F-E3B7249BBB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606876" y="3580597"/>
              <a:ext cx="1930248" cy="1376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028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alphaModFix amt="16000"/>
            <a:lum/>
          </a:blip>
          <a:srcRect/>
          <a:stretch>
            <a:fillRect t="-9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471717"/>
            <a:ext cx="11176000" cy="4100284"/>
          </a:xfrm>
        </p:spPr>
        <p:txBody>
          <a:bodyPr anchor="ctr"/>
          <a:lstStyle>
            <a:lvl1pPr algn="ctr">
              <a:defRPr baseline="0">
                <a:solidFill>
                  <a:srgbClr val="D6B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3974DD-140C-4F8F-8E00-D90C37084D50}"/>
              </a:ext>
            </a:extLst>
          </p:cNvPr>
          <p:cNvGrpSpPr/>
          <p:nvPr userDrawn="1"/>
        </p:nvGrpSpPr>
        <p:grpSpPr>
          <a:xfrm>
            <a:off x="4344277" y="4774130"/>
            <a:ext cx="3498777" cy="1834927"/>
            <a:chOff x="3258207" y="3580597"/>
            <a:chExt cx="2624083" cy="137619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CEF59FF-5979-4834-B341-52780FDDD48C}"/>
                </a:ext>
              </a:extLst>
            </p:cNvPr>
            <p:cNvSpPr/>
            <p:nvPr userDrawn="1"/>
          </p:nvSpPr>
          <p:spPr>
            <a:xfrm>
              <a:off x="3258207" y="3580597"/>
              <a:ext cx="2624083" cy="13417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07B441C-912E-439C-B4B8-CE2C7F3C87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606876" y="3580597"/>
              <a:ext cx="1930248" cy="1376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373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953" y="967619"/>
            <a:ext cx="10873619" cy="492276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59975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6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7E4C51"/>
          </a:solidFill>
          <a:latin typeface="+mj-lt"/>
          <a:ea typeface="+mj-ea"/>
          <a:cs typeface="+mj-cs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4E4D51"/>
          </a:solidFill>
          <a:latin typeface="+mn-lt"/>
          <a:ea typeface="+mn-ea"/>
          <a:cs typeface="+mn-cs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7A435-C959-4CEE-B417-17DAD3171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133" y="6364181"/>
            <a:ext cx="110956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8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84BFF9-65ED-4D45-ACD2-1BB62754C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742" y="471717"/>
            <a:ext cx="5392257" cy="4100284"/>
          </a:xfrm>
        </p:spPr>
        <p:txBody>
          <a:bodyPr anchor="t" anchorCtr="0">
            <a:normAutofit/>
          </a:bodyPr>
          <a:lstStyle/>
          <a:p>
            <a:r>
              <a:rPr lang="en-US" sz="5400" spc="300" dirty="0">
                <a:ln>
                  <a:solidFill>
                    <a:sysClr val="windowText" lastClr="000000"/>
                  </a:solidFill>
                </a:ln>
                <a:solidFill>
                  <a:srgbClr val="775E63"/>
                </a:solidFill>
                <a:latin typeface="Impact" panose="020B0806030902050204" pitchFamily="34" charset="0"/>
              </a:rPr>
              <a:t>COST</a:t>
            </a:r>
          </a:p>
          <a:p>
            <a:r>
              <a:rPr lang="en-US" sz="5400" spc="300" dirty="0">
                <a:ln>
                  <a:solidFill>
                    <a:sysClr val="windowText" lastClr="000000"/>
                  </a:solidFill>
                </a:ln>
                <a:solidFill>
                  <a:srgbClr val="775E63"/>
                </a:solidFill>
                <a:latin typeface="Impact" panose="020B0806030902050204" pitchFamily="34" charset="0"/>
              </a:rPr>
              <a:t>QUALITY</a:t>
            </a:r>
          </a:p>
          <a:p>
            <a:r>
              <a:rPr lang="en-US" sz="5400" spc="300" dirty="0">
                <a:ln>
                  <a:solidFill>
                    <a:sysClr val="windowText" lastClr="000000"/>
                  </a:solidFill>
                </a:ln>
                <a:solidFill>
                  <a:srgbClr val="775E63"/>
                </a:solidFill>
                <a:latin typeface="Impact" panose="020B0806030902050204" pitchFamily="34" charset="0"/>
              </a:rPr>
              <a:t>PURPOSE</a:t>
            </a:r>
          </a:p>
          <a:p>
            <a:r>
              <a:rPr lang="en-US" sz="5400" spc="300" dirty="0">
                <a:ln>
                  <a:solidFill>
                    <a:sysClr val="windowText" lastClr="000000"/>
                  </a:solidFill>
                </a:ln>
                <a:solidFill>
                  <a:srgbClr val="775E63"/>
                </a:solidFill>
                <a:latin typeface="Impact" panose="020B0806030902050204" pitchFamily="34" charset="0"/>
              </a:rPr>
              <a:t>ATTITUDE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B90118-EBAB-42F4-A571-45FB9847E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31" y="255756"/>
            <a:ext cx="6029467" cy="2616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9A37BB-B869-4BDE-9786-0B25F046AB4B}"/>
              </a:ext>
            </a:extLst>
          </p:cNvPr>
          <p:cNvSpPr txBox="1"/>
          <p:nvPr/>
        </p:nvSpPr>
        <p:spPr>
          <a:xfrm>
            <a:off x="508000" y="2644170"/>
            <a:ext cx="6150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D6063"/>
                </a:solidFill>
              </a:rPr>
              <a:t>Romans 8:32</a:t>
            </a:r>
            <a:r>
              <a:rPr lang="en-US" sz="2800" dirty="0">
                <a:solidFill>
                  <a:srgbClr val="8D6063"/>
                </a:solidFill>
              </a:rPr>
              <a:t>, “He who did not spare His own Son, but delivered Him up for us all, how shall He not with Him also freely give us all things?”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E4CC70-6AB9-48AB-9F49-363CEA087453}"/>
              </a:ext>
            </a:extLst>
          </p:cNvPr>
          <p:cNvCxnSpPr>
            <a:cxnSpLocks/>
          </p:cNvCxnSpPr>
          <p:nvPr/>
        </p:nvCxnSpPr>
        <p:spPr>
          <a:xfrm>
            <a:off x="1314226" y="4460052"/>
            <a:ext cx="375262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60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84BFF9-65ED-4D45-ACD2-1BB62754C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672" y="471717"/>
            <a:ext cx="11092328" cy="1357083"/>
          </a:xfrm>
        </p:spPr>
        <p:txBody>
          <a:bodyPr anchor="t" anchorCtr="0">
            <a:normAutofit/>
          </a:bodyPr>
          <a:lstStyle/>
          <a:p>
            <a:r>
              <a:rPr lang="en-US" sz="5400" spc="600" dirty="0">
                <a:ln>
                  <a:solidFill>
                    <a:sysClr val="windowText" lastClr="000000"/>
                  </a:solidFill>
                </a:ln>
                <a:solidFill>
                  <a:srgbClr val="775E63"/>
                </a:solidFill>
                <a:latin typeface="Impact" panose="020B0806030902050204" pitchFamily="34" charset="0"/>
              </a:rPr>
              <a:t>ATTITUDE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5E6AE2-54AB-42E0-8682-79E34BB719DE}"/>
              </a:ext>
            </a:extLst>
          </p:cNvPr>
          <p:cNvSpPr txBox="1"/>
          <p:nvPr/>
        </p:nvSpPr>
        <p:spPr>
          <a:xfrm>
            <a:off x="1065715" y="2119257"/>
            <a:ext cx="10060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OUTLOOK &amp; DETERMINATION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7BA0F-0238-4B28-9679-4D0C38269F1B}"/>
              </a:ext>
            </a:extLst>
          </p:cNvPr>
          <p:cNvSpPr txBox="1"/>
          <p:nvPr/>
        </p:nvSpPr>
        <p:spPr>
          <a:xfrm>
            <a:off x="3756414" y="3610043"/>
            <a:ext cx="476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Luke 22:42 | John 12:27 | Hebrews 5:7</a:t>
            </a:r>
          </a:p>
        </p:txBody>
      </p:sp>
    </p:spTree>
    <p:extLst>
      <p:ext uri="{BB962C8B-B14F-4D97-AF65-F5344CB8AC3E}">
        <p14:creationId xmlns:p14="http://schemas.microsoft.com/office/powerpoint/2010/main" val="3736686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C878C-5DDE-43EC-969E-B1201605B4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0" y="925158"/>
            <a:ext cx="11176000" cy="3646843"/>
          </a:xfrm>
        </p:spPr>
        <p:txBody>
          <a:bodyPr>
            <a:normAutofit/>
          </a:bodyPr>
          <a:lstStyle/>
          <a:p>
            <a:r>
              <a:rPr lang="en-US" dirty="0"/>
              <a:t>Willingly – 2 Cor. 8:12</a:t>
            </a:r>
          </a:p>
          <a:p>
            <a:r>
              <a:rPr lang="en-US" dirty="0"/>
              <a:t>Purposefully – 2 Cor. 9:7</a:t>
            </a:r>
          </a:p>
          <a:p>
            <a:r>
              <a:rPr lang="en-US" dirty="0"/>
              <a:t>Cheerfully – 2 Cor. 9:7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470E7-D206-4084-A0FA-9AAD43FAB2D0}"/>
              </a:ext>
            </a:extLst>
          </p:cNvPr>
          <p:cNvSpPr txBox="1"/>
          <p:nvPr/>
        </p:nvSpPr>
        <p:spPr>
          <a:xfrm>
            <a:off x="508000" y="387275"/>
            <a:ext cx="6287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HOW SHOULD I GIVE IN TERMS OF ATTITUDE?</a:t>
            </a:r>
          </a:p>
        </p:txBody>
      </p:sp>
    </p:spTree>
    <p:extLst>
      <p:ext uri="{BB962C8B-B14F-4D97-AF65-F5344CB8AC3E}">
        <p14:creationId xmlns:p14="http://schemas.microsoft.com/office/powerpoint/2010/main" val="361559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E2F57-3FD3-4EDE-BDC1-73BBBEDCD4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0" y="471717"/>
            <a:ext cx="11176000" cy="42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3  Grace to you and peace from God the Father and our Lord Jesus Christ,</a:t>
            </a:r>
          </a:p>
          <a:p>
            <a:r>
              <a:rPr lang="en-US" dirty="0"/>
              <a:t>4  who gave Himself for our sins, that He might deliver us from this present evil age, according to the will of our God and Father,</a:t>
            </a:r>
          </a:p>
          <a:p>
            <a:r>
              <a:rPr lang="en-US" dirty="0"/>
              <a:t>5  to whom </a:t>
            </a:r>
            <a:r>
              <a:rPr lang="en-US" i="1" dirty="0"/>
              <a:t>be</a:t>
            </a:r>
            <a:r>
              <a:rPr lang="en-US" dirty="0"/>
              <a:t> glory forever and ever. Amen.</a:t>
            </a:r>
            <a:br>
              <a:rPr lang="en-US" dirty="0"/>
            </a:br>
            <a:br>
              <a:rPr lang="en-US" dirty="0"/>
            </a:br>
            <a:r>
              <a:rPr lang="en-US" sz="4200" spc="300" dirty="0"/>
              <a:t>GALATIANS 1:3-5</a:t>
            </a: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18849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/>
      </p:transition>
    </mc:Choice>
    <mc:Fallback xmlns="">
      <p:transition spd="slow">
        <p:randomBa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84BFF9-65ED-4D45-ACD2-1BB62754C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742" y="471717"/>
            <a:ext cx="5392257" cy="4100284"/>
          </a:xfrm>
        </p:spPr>
        <p:txBody>
          <a:bodyPr anchor="t" anchorCtr="0">
            <a:normAutofit/>
          </a:bodyPr>
          <a:lstStyle/>
          <a:p>
            <a:r>
              <a:rPr lang="en-US" sz="5400" spc="300" dirty="0">
                <a:ln>
                  <a:solidFill>
                    <a:sysClr val="windowText" lastClr="000000"/>
                  </a:solidFill>
                </a:ln>
                <a:solidFill>
                  <a:srgbClr val="775E63"/>
                </a:solidFill>
                <a:latin typeface="Impact" panose="020B0806030902050204" pitchFamily="34" charset="0"/>
              </a:rPr>
              <a:t>COST</a:t>
            </a:r>
          </a:p>
          <a:p>
            <a:r>
              <a:rPr lang="en-US" sz="5400" spc="300" dirty="0">
                <a:ln>
                  <a:solidFill>
                    <a:sysClr val="windowText" lastClr="000000"/>
                  </a:solidFill>
                </a:ln>
                <a:solidFill>
                  <a:srgbClr val="775E63"/>
                </a:solidFill>
                <a:latin typeface="Impact" panose="020B0806030902050204" pitchFamily="34" charset="0"/>
              </a:rPr>
              <a:t>QUALITY</a:t>
            </a:r>
          </a:p>
          <a:p>
            <a:r>
              <a:rPr lang="en-US" sz="5400" spc="300" dirty="0">
                <a:ln>
                  <a:solidFill>
                    <a:sysClr val="windowText" lastClr="000000"/>
                  </a:solidFill>
                </a:ln>
                <a:solidFill>
                  <a:srgbClr val="775E63"/>
                </a:solidFill>
                <a:latin typeface="Impact" panose="020B0806030902050204" pitchFamily="34" charset="0"/>
              </a:rPr>
              <a:t>PURPOSE</a:t>
            </a:r>
          </a:p>
          <a:p>
            <a:r>
              <a:rPr lang="en-US" sz="5400" spc="300" dirty="0">
                <a:ln>
                  <a:solidFill>
                    <a:sysClr val="windowText" lastClr="000000"/>
                  </a:solidFill>
                </a:ln>
                <a:solidFill>
                  <a:srgbClr val="775E63"/>
                </a:solidFill>
                <a:latin typeface="Impact" panose="020B0806030902050204" pitchFamily="34" charset="0"/>
              </a:rPr>
              <a:t>ATTITUDE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B90118-EBAB-42F4-A571-45FB9847E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31" y="255756"/>
            <a:ext cx="6029467" cy="2616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9A37BB-B869-4BDE-9786-0B25F046AB4B}"/>
              </a:ext>
            </a:extLst>
          </p:cNvPr>
          <p:cNvSpPr txBox="1"/>
          <p:nvPr/>
        </p:nvSpPr>
        <p:spPr>
          <a:xfrm>
            <a:off x="508000" y="2644170"/>
            <a:ext cx="6150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D606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Romans 8:32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D606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“He who did not spare His own Son, but delivered Him up for us all, how shall He not with Him also freely give us all things?”</a:t>
            </a:r>
          </a:p>
        </p:txBody>
      </p:sp>
    </p:spTree>
    <p:extLst>
      <p:ext uri="{BB962C8B-B14F-4D97-AF65-F5344CB8AC3E}">
        <p14:creationId xmlns:p14="http://schemas.microsoft.com/office/powerpoint/2010/main" val="268487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randomBar dir="vert"/>
      </p:transition>
    </mc:Choice>
    <mc:Fallback>
      <p:transition spd="slow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3A21DA-A15D-4C40-9E1D-EB5761DC17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0" y="855676"/>
            <a:ext cx="11176000" cy="3556933"/>
          </a:xfrm>
        </p:spPr>
        <p:txBody>
          <a:bodyPr>
            <a:normAutofit fontScale="70000" lnSpcReduction="20000"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dirty="0"/>
              <a:t>Imitate God as dear children (Eph. 5:1)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dirty="0"/>
              <a:t>Be holy because God is holy (1 Pet. 1:15, 16)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dirty="0"/>
              <a:t>Walk as He walked (1 Jn. 2:6)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dirty="0"/>
              <a:t>Love as He loved (1 Jn. 3:16)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dirty="0"/>
              <a:t>Forgive as Christ forgave (Col. 3:13)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dirty="0"/>
              <a:t>Be perfect just as your Father in heaven is perfect (Matt. 5:48)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dirty="0"/>
              <a:t>Be merciful just as your Father also is merciful (Lk. 6:27-36)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D84592-29B4-47C7-A7A0-63F4455FFC73}"/>
              </a:ext>
            </a:extLst>
          </p:cNvPr>
          <p:cNvSpPr/>
          <p:nvPr/>
        </p:nvSpPr>
        <p:spPr>
          <a:xfrm>
            <a:off x="0" y="140892"/>
            <a:ext cx="12192000" cy="443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D0A7D-CC12-4113-B27D-8F0396C10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0" b="29676"/>
          <a:stretch/>
        </p:blipFill>
        <p:spPr>
          <a:xfrm>
            <a:off x="508000" y="92525"/>
            <a:ext cx="2634461" cy="5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84BFF9-65ED-4D45-ACD2-1BB62754C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742" y="471717"/>
            <a:ext cx="5392257" cy="4100284"/>
          </a:xfrm>
        </p:spPr>
        <p:txBody>
          <a:bodyPr anchor="t" anchorCtr="0">
            <a:normAutofit/>
          </a:bodyPr>
          <a:lstStyle/>
          <a:p>
            <a:r>
              <a:rPr lang="en-US" sz="5400" spc="300" dirty="0">
                <a:ln>
                  <a:solidFill>
                    <a:sysClr val="windowText" lastClr="000000"/>
                  </a:solidFill>
                </a:ln>
                <a:solidFill>
                  <a:srgbClr val="775E63"/>
                </a:solidFill>
                <a:latin typeface="Impact" panose="020B0806030902050204" pitchFamily="34" charset="0"/>
              </a:rPr>
              <a:t>COST</a:t>
            </a:r>
          </a:p>
          <a:p>
            <a:r>
              <a:rPr lang="en-US" sz="5400" spc="300" dirty="0">
                <a:ln>
                  <a:solidFill>
                    <a:sysClr val="windowText" lastClr="000000"/>
                  </a:solidFill>
                </a:ln>
                <a:solidFill>
                  <a:srgbClr val="775E63"/>
                </a:solidFill>
                <a:latin typeface="Impact" panose="020B0806030902050204" pitchFamily="34" charset="0"/>
              </a:rPr>
              <a:t>QUALITY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714CA-F7E9-4178-B6CA-D53AB8FBBC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31" y="255756"/>
            <a:ext cx="6029467" cy="2616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9C9389-630B-4759-9527-B2E61B2EE0B6}"/>
              </a:ext>
            </a:extLst>
          </p:cNvPr>
          <p:cNvSpPr txBox="1"/>
          <p:nvPr/>
        </p:nvSpPr>
        <p:spPr>
          <a:xfrm>
            <a:off x="508000" y="2644170"/>
            <a:ext cx="6150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D6063"/>
                </a:solidFill>
              </a:rPr>
              <a:t>Romans 8:32</a:t>
            </a:r>
            <a:r>
              <a:rPr lang="en-US" sz="2800" dirty="0">
                <a:solidFill>
                  <a:srgbClr val="8D6063"/>
                </a:solidFill>
              </a:rPr>
              <a:t>, “He who did not spare His own Son, but delivered Him up for us all, how shall He not with Him also freely give us all things?”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7A109A-948C-487E-A09D-54327496C32E}"/>
              </a:ext>
            </a:extLst>
          </p:cNvPr>
          <p:cNvCxnSpPr/>
          <p:nvPr/>
        </p:nvCxnSpPr>
        <p:spPr>
          <a:xfrm>
            <a:off x="5034579" y="3098202"/>
            <a:ext cx="152758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AD6FD2-0E01-4A99-BA0A-2B136C9264E6}"/>
              </a:ext>
            </a:extLst>
          </p:cNvPr>
          <p:cNvCxnSpPr>
            <a:cxnSpLocks/>
          </p:cNvCxnSpPr>
          <p:nvPr/>
        </p:nvCxnSpPr>
        <p:spPr>
          <a:xfrm>
            <a:off x="604221" y="3573332"/>
            <a:ext cx="190231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E519FD-C222-452A-BB59-86D043193011}"/>
              </a:ext>
            </a:extLst>
          </p:cNvPr>
          <p:cNvGrpSpPr/>
          <p:nvPr/>
        </p:nvGrpSpPr>
        <p:grpSpPr>
          <a:xfrm>
            <a:off x="7794003" y="2428169"/>
            <a:ext cx="2386716" cy="1650695"/>
            <a:chOff x="7794003" y="2428169"/>
            <a:chExt cx="2386716" cy="16506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E04E19-F28A-4AFF-B4AA-F9A699B46043}"/>
                </a:ext>
              </a:extLst>
            </p:cNvPr>
            <p:cNvSpPr txBox="1"/>
            <p:nvPr/>
          </p:nvSpPr>
          <p:spPr>
            <a:xfrm>
              <a:off x="7794003" y="3425337"/>
              <a:ext cx="2386716" cy="65352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n w="12700" cmpd="sng">
                    <a:solidFill>
                      <a:sysClr val="windowText" lastClr="000000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1 Peter 1:18, 19</a:t>
              </a: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5517B38F-E391-4423-B24F-EE42CD211A09}"/>
                </a:ext>
              </a:extLst>
            </p:cNvPr>
            <p:cNvSpPr/>
            <p:nvPr/>
          </p:nvSpPr>
          <p:spPr>
            <a:xfrm>
              <a:off x="8454858" y="2428169"/>
              <a:ext cx="1065007" cy="677731"/>
            </a:xfrm>
            <a:prstGeom prst="downArrow">
              <a:avLst/>
            </a:prstGeom>
            <a:solidFill>
              <a:srgbClr val="775E6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47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C878C-5DDE-43EC-969E-B1201605B4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0" y="925158"/>
            <a:ext cx="11176000" cy="364684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/>
              <a:t>1  Moreover, brethren, we make known to you the grace of God bestowed on the churches of Macedonia:</a:t>
            </a:r>
          </a:p>
          <a:p>
            <a:pPr algn="l"/>
            <a:r>
              <a:rPr lang="en-US" dirty="0"/>
              <a:t>2  that in a great trial of affliction the abundance of their joy and their deep poverty abounded in the riches of their liberality.</a:t>
            </a:r>
          </a:p>
          <a:p>
            <a:pPr algn="l"/>
            <a:r>
              <a:rPr lang="en-US" dirty="0"/>
              <a:t>3  For I bear witness that according to </a:t>
            </a:r>
            <a:r>
              <a:rPr lang="en-US" i="1" dirty="0"/>
              <a:t>their</a:t>
            </a:r>
            <a:r>
              <a:rPr lang="en-US" dirty="0"/>
              <a:t> ability, yes, and beyond </a:t>
            </a:r>
            <a:r>
              <a:rPr lang="en-US" i="1" dirty="0"/>
              <a:t>their</a:t>
            </a:r>
            <a:r>
              <a:rPr lang="en-US" dirty="0"/>
              <a:t> ability, </a:t>
            </a:r>
            <a:r>
              <a:rPr lang="en-US" i="1" dirty="0"/>
              <a:t>they were</a:t>
            </a:r>
            <a:r>
              <a:rPr lang="en-US" dirty="0"/>
              <a:t> freely willing,</a:t>
            </a:r>
          </a:p>
          <a:p>
            <a:pPr algn="l"/>
            <a:r>
              <a:rPr lang="en-US" dirty="0"/>
              <a:t>4  imploring us with much urgency that we would receive the gift and the fellowship of the ministering to the saints.</a:t>
            </a:r>
          </a:p>
          <a:p>
            <a:pPr algn="l"/>
            <a:r>
              <a:rPr lang="en-US" dirty="0"/>
              <a:t>5  And not </a:t>
            </a:r>
            <a:r>
              <a:rPr lang="en-US" i="1" dirty="0"/>
              <a:t>only</a:t>
            </a:r>
            <a:r>
              <a:rPr lang="en-US" dirty="0"/>
              <a:t> as we had hoped, but they first gave themselves to the Lord, and </a:t>
            </a:r>
            <a:r>
              <a:rPr lang="en-US" i="1" dirty="0"/>
              <a:t>then</a:t>
            </a:r>
            <a:r>
              <a:rPr lang="en-US" dirty="0"/>
              <a:t> to us by the will of God.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470E7-D206-4084-A0FA-9AAD43FAB2D0}"/>
              </a:ext>
            </a:extLst>
          </p:cNvPr>
          <p:cNvSpPr txBox="1"/>
          <p:nvPr/>
        </p:nvSpPr>
        <p:spPr>
          <a:xfrm>
            <a:off x="508000" y="387275"/>
            <a:ext cx="628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SHOULD I GIVE IN TERMS OF QUALITY?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D06158-EA95-4C58-983D-5D2898FBC4B8}"/>
              </a:ext>
            </a:extLst>
          </p:cNvPr>
          <p:cNvCxnSpPr/>
          <p:nvPr/>
        </p:nvCxnSpPr>
        <p:spPr>
          <a:xfrm>
            <a:off x="5402472" y="4110336"/>
            <a:ext cx="60544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103930-7D8C-4363-8F8E-1B839F28A8F3}"/>
              </a:ext>
            </a:extLst>
          </p:cNvPr>
          <p:cNvSpPr txBox="1"/>
          <p:nvPr/>
        </p:nvSpPr>
        <p:spPr>
          <a:xfrm>
            <a:off x="785308" y="5335793"/>
            <a:ext cx="2590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Corinthians 8</a:t>
            </a:r>
          </a:p>
        </p:txBody>
      </p:sp>
    </p:spTree>
    <p:extLst>
      <p:ext uri="{BB962C8B-B14F-4D97-AF65-F5344CB8AC3E}">
        <p14:creationId xmlns:p14="http://schemas.microsoft.com/office/powerpoint/2010/main" val="1935610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84BFF9-65ED-4D45-ACD2-1BB62754C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742" y="471717"/>
            <a:ext cx="5392257" cy="4100284"/>
          </a:xfrm>
        </p:spPr>
        <p:txBody>
          <a:bodyPr anchor="t" anchorCtr="0">
            <a:normAutofit/>
          </a:bodyPr>
          <a:lstStyle/>
          <a:p>
            <a:r>
              <a:rPr lang="en-US" sz="5400" spc="300" dirty="0">
                <a:ln>
                  <a:solidFill>
                    <a:sysClr val="windowText" lastClr="000000"/>
                  </a:solidFill>
                </a:ln>
                <a:solidFill>
                  <a:srgbClr val="775E63"/>
                </a:solidFill>
                <a:latin typeface="Impact" panose="020B0806030902050204" pitchFamily="34" charset="0"/>
              </a:rPr>
              <a:t>COST</a:t>
            </a:r>
          </a:p>
          <a:p>
            <a:r>
              <a:rPr lang="en-US" sz="5400" spc="300" dirty="0">
                <a:ln>
                  <a:solidFill>
                    <a:sysClr val="windowText" lastClr="000000"/>
                  </a:solidFill>
                </a:ln>
                <a:solidFill>
                  <a:srgbClr val="775E63"/>
                </a:solidFill>
                <a:latin typeface="Impact" panose="020B0806030902050204" pitchFamily="34" charset="0"/>
              </a:rPr>
              <a:t>QUALITY</a:t>
            </a:r>
          </a:p>
          <a:p>
            <a:r>
              <a:rPr lang="en-US" sz="5400" spc="300" dirty="0">
                <a:ln>
                  <a:solidFill>
                    <a:sysClr val="windowText" lastClr="000000"/>
                  </a:solidFill>
                </a:ln>
                <a:solidFill>
                  <a:srgbClr val="775E63"/>
                </a:solidFill>
                <a:latin typeface="Impact" panose="020B0806030902050204" pitchFamily="34" charset="0"/>
              </a:rPr>
              <a:t>PURPOSE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E6F04-5804-461B-A264-EF3F588943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31" y="255756"/>
            <a:ext cx="6029467" cy="2616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2E0C25-F15F-466F-80B2-C0B3025240E2}"/>
              </a:ext>
            </a:extLst>
          </p:cNvPr>
          <p:cNvSpPr txBox="1"/>
          <p:nvPr/>
        </p:nvSpPr>
        <p:spPr>
          <a:xfrm>
            <a:off x="508000" y="2644170"/>
            <a:ext cx="6150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D6063"/>
                </a:solidFill>
              </a:rPr>
              <a:t>Romans 8:32</a:t>
            </a:r>
            <a:r>
              <a:rPr lang="en-US" sz="2800" dirty="0">
                <a:solidFill>
                  <a:srgbClr val="8D6063"/>
                </a:solidFill>
              </a:rPr>
              <a:t>, “He who did not spare His own Son, but delivered Him up for us all, how shall He not with Him also freely give us all things?”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E83E45-20D0-4102-AE94-EEF8A3118850}"/>
              </a:ext>
            </a:extLst>
          </p:cNvPr>
          <p:cNvCxnSpPr>
            <a:cxnSpLocks/>
          </p:cNvCxnSpPr>
          <p:nvPr/>
        </p:nvCxnSpPr>
        <p:spPr>
          <a:xfrm>
            <a:off x="593463" y="3971365"/>
            <a:ext cx="146124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875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C878C-5DDE-43EC-969E-B1201605B4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0" y="925158"/>
            <a:ext cx="11176000" cy="36468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33  "But seek first the kingdom of God and His righteousness, and all these things shall be added to you.</a:t>
            </a:r>
          </a:p>
          <a:p>
            <a:r>
              <a:rPr lang="en-US" dirty="0"/>
              <a:t>34  "Therefore do not worry about tomorrow, for tomorrow will worry about its own things. Sufficient for the day </a:t>
            </a:r>
            <a:r>
              <a:rPr lang="en-US" i="1" dirty="0"/>
              <a:t>is</a:t>
            </a:r>
            <a:r>
              <a:rPr lang="en-US" dirty="0"/>
              <a:t> its own trouble.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470E7-D206-4084-A0FA-9AAD43FAB2D0}"/>
              </a:ext>
            </a:extLst>
          </p:cNvPr>
          <p:cNvSpPr txBox="1"/>
          <p:nvPr/>
        </p:nvSpPr>
        <p:spPr>
          <a:xfrm>
            <a:off x="508000" y="387275"/>
            <a:ext cx="633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WHAT SHOULD I GIVE IN TERMS OF PURPOSE?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D06158-EA95-4C58-983D-5D2898FBC4B8}"/>
              </a:ext>
            </a:extLst>
          </p:cNvPr>
          <p:cNvCxnSpPr/>
          <p:nvPr/>
        </p:nvCxnSpPr>
        <p:spPr>
          <a:xfrm>
            <a:off x="5989381" y="1560774"/>
            <a:ext cx="34175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103930-7D8C-4363-8F8E-1B839F28A8F3}"/>
              </a:ext>
            </a:extLst>
          </p:cNvPr>
          <p:cNvSpPr txBox="1"/>
          <p:nvPr/>
        </p:nvSpPr>
        <p:spPr>
          <a:xfrm>
            <a:off x="785308" y="5335793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Matthew 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A93AB9-F93E-420B-B129-6B39C314B2BC}"/>
              </a:ext>
            </a:extLst>
          </p:cNvPr>
          <p:cNvCxnSpPr/>
          <p:nvPr/>
        </p:nvCxnSpPr>
        <p:spPr>
          <a:xfrm>
            <a:off x="1198000" y="2132722"/>
            <a:ext cx="31068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755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69DB5-84B6-40A1-995F-28ACE90B80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0" y="819472"/>
            <a:ext cx="11176000" cy="1937996"/>
          </a:xfrm>
        </p:spPr>
        <p:txBody>
          <a:bodyPr/>
          <a:lstStyle/>
          <a:p>
            <a:r>
              <a:rPr lang="en-US" dirty="0"/>
              <a:t>The “Kingdom” &amp; “Righteousness”</a:t>
            </a:r>
          </a:p>
          <a:p>
            <a:r>
              <a:rPr lang="en-US" dirty="0"/>
              <a:t>(Matt. 5:3, 6, 10, 19, 20; 7:21)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1FD474-7321-4548-81C6-D1D2F913108F}"/>
              </a:ext>
            </a:extLst>
          </p:cNvPr>
          <p:cNvSpPr txBox="1"/>
          <p:nvPr/>
        </p:nvSpPr>
        <p:spPr>
          <a:xfrm>
            <a:off x="3662481" y="2845398"/>
            <a:ext cx="4867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Kingdom 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Wingdings" panose="05000000000000000000" pitchFamily="2" charset="2"/>
              </a:rPr>
              <a:t> Church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D8C192-BB1D-4452-8665-EA553DB0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96597"/>
            <a:ext cx="2523963" cy="9632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0F3B23-23A0-4588-A523-C31BA54C60B2}"/>
              </a:ext>
            </a:extLst>
          </p:cNvPr>
          <p:cNvSpPr txBox="1"/>
          <p:nvPr/>
        </p:nvSpPr>
        <p:spPr>
          <a:xfrm>
            <a:off x="3662481" y="3630707"/>
            <a:ext cx="486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(Matt. 16:18, 19; Col. 1:13, 18)</a:t>
            </a:r>
          </a:p>
        </p:txBody>
      </p:sp>
    </p:spTree>
    <p:extLst>
      <p:ext uri="{BB962C8B-B14F-4D97-AF65-F5344CB8AC3E}">
        <p14:creationId xmlns:p14="http://schemas.microsoft.com/office/powerpoint/2010/main" val="20752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69DB5-84B6-40A1-995F-28ACE90B80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7818" y="819472"/>
            <a:ext cx="9236365" cy="1937996"/>
          </a:xfrm>
        </p:spPr>
        <p:txBody>
          <a:bodyPr/>
          <a:lstStyle/>
          <a:p>
            <a:r>
              <a:rPr lang="en-US" dirty="0"/>
              <a:t>The “Kingdom” &amp; “Righteousness”</a:t>
            </a:r>
          </a:p>
          <a:p>
            <a:r>
              <a:rPr lang="en-US" spc="6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Are Knowable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002F8-B859-45BC-BE79-B7DB2D935A94}"/>
              </a:ext>
            </a:extLst>
          </p:cNvPr>
          <p:cNvSpPr txBox="1"/>
          <p:nvPr/>
        </p:nvSpPr>
        <p:spPr>
          <a:xfrm>
            <a:off x="1766046" y="2726912"/>
            <a:ext cx="99179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Because we are to seek it (Matt. 6:33)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Because we can hunger for and be filled by it (Matt. 5:6)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Because we can recognize examples that fail it (Matt. 5:20)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Because we can see it in the gospel (Rom. 1:16, 17)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Because we can work it and be accepted through it (Acts 10:34, 35)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D8C192-BB1D-4452-8665-EA553DB0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96597"/>
            <a:ext cx="252396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22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02686D-55D2-40FA-B925-E76945DD43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0" y="471717"/>
            <a:ext cx="11176000" cy="2957283"/>
          </a:xfrm>
        </p:spPr>
        <p:txBody>
          <a:bodyPr/>
          <a:lstStyle/>
          <a:p>
            <a:r>
              <a:rPr lang="en-US" dirty="0"/>
              <a:t>The Benefit of Seeking First the KINGDOM of God and His RIGHTEOUSNESS</a:t>
            </a:r>
          </a:p>
          <a:p>
            <a:r>
              <a:rPr lang="en-US" sz="6000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ROMANS 14:17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960F3-E38B-426A-B31B-C2C60D944032}"/>
              </a:ext>
            </a:extLst>
          </p:cNvPr>
          <p:cNvSpPr txBox="1"/>
          <p:nvPr/>
        </p:nvSpPr>
        <p:spPr>
          <a:xfrm>
            <a:off x="1084729" y="3429000"/>
            <a:ext cx="10246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“For the kingdom of God is not eating and drinking, but </a:t>
            </a:r>
            <a:r>
              <a:rPr lang="en-US" sz="2400" spc="3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righteousness</a:t>
            </a:r>
            <a:r>
              <a:rPr lang="en-US" sz="2400" spc="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sz="2400" spc="3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peace</a:t>
            </a:r>
            <a:r>
              <a:rPr lang="en-US" sz="2400" spc="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sz="2400" spc="3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joy</a:t>
            </a:r>
            <a:r>
              <a:rPr lang="en-US" sz="2400" spc="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in the Holy Spirit.”</a:t>
            </a:r>
          </a:p>
        </p:txBody>
      </p:sp>
    </p:spTree>
    <p:extLst>
      <p:ext uri="{BB962C8B-B14F-4D97-AF65-F5344CB8AC3E}">
        <p14:creationId xmlns:p14="http://schemas.microsoft.com/office/powerpoint/2010/main" val="1239502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679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Impact</vt:lpstr>
      <vt:lpstr>Trebuchet MS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Wallace</dc:creator>
  <cp:lastModifiedBy>Steven Wallace</cp:lastModifiedBy>
  <cp:revision>1</cp:revision>
  <dcterms:created xsi:type="dcterms:W3CDTF">2018-03-20T21:32:20Z</dcterms:created>
  <dcterms:modified xsi:type="dcterms:W3CDTF">2018-03-23T20:35:33Z</dcterms:modified>
</cp:coreProperties>
</file>